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7" r:id="rId2"/>
    <p:sldId id="273" r:id="rId3"/>
    <p:sldId id="266" r:id="rId4"/>
    <p:sldId id="268" r:id="rId5"/>
    <p:sldId id="269" r:id="rId6"/>
    <p:sldId id="270" r:id="rId7"/>
    <p:sldId id="271" r:id="rId8"/>
    <p:sldId id="272" r:id="rId9"/>
    <p:sldId id="27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F18E5-7EDA-4ED7-B9DB-7444B7B5E59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EF84C-835B-48C8-B11F-7AD7F6D98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00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0646A-71D0-4E7C-BB4A-4E5318DF7B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1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9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06376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2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0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2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3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4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6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79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7" indent="0">
              <a:buNone/>
              <a:defRPr sz="2100" b="1"/>
            </a:lvl6pPr>
            <a:lvl7pPr marL="3657237" indent="0">
              <a:buNone/>
              <a:defRPr sz="2100" b="1"/>
            </a:lvl7pPr>
            <a:lvl8pPr marL="4266776" indent="0">
              <a:buNone/>
              <a:defRPr sz="2100" b="1"/>
            </a:lvl8pPr>
            <a:lvl9pPr marL="487631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79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7" indent="0">
              <a:buNone/>
              <a:defRPr sz="2100" b="1"/>
            </a:lvl6pPr>
            <a:lvl7pPr marL="3657237" indent="0">
              <a:buNone/>
              <a:defRPr sz="2100" b="1"/>
            </a:lvl7pPr>
            <a:lvl8pPr marL="4266776" indent="0">
              <a:buNone/>
              <a:defRPr sz="2100" b="1"/>
            </a:lvl8pPr>
            <a:lvl9pPr marL="4876315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8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1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79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7" indent="0">
              <a:buNone/>
              <a:defRPr sz="1200"/>
            </a:lvl6pPr>
            <a:lvl7pPr marL="3657237" indent="0">
              <a:buNone/>
              <a:defRPr sz="1200"/>
            </a:lvl7pPr>
            <a:lvl8pPr marL="4266776" indent="0">
              <a:buNone/>
              <a:defRPr sz="1200"/>
            </a:lvl8pPr>
            <a:lvl9pPr marL="487631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5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79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7" indent="0">
              <a:buNone/>
              <a:defRPr sz="2700"/>
            </a:lvl6pPr>
            <a:lvl7pPr marL="3657237" indent="0">
              <a:buNone/>
              <a:defRPr sz="2700"/>
            </a:lvl7pPr>
            <a:lvl8pPr marL="4266776" indent="0">
              <a:buNone/>
              <a:defRPr sz="2700"/>
            </a:lvl8pPr>
            <a:lvl9pPr marL="4876315" indent="0">
              <a:buNone/>
              <a:defRPr sz="27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39" indent="0">
              <a:buNone/>
              <a:defRPr sz="1600"/>
            </a:lvl2pPr>
            <a:lvl3pPr marL="1219079" indent="0">
              <a:buNone/>
              <a:defRPr sz="1300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7" indent="0">
              <a:buNone/>
              <a:defRPr sz="1200"/>
            </a:lvl6pPr>
            <a:lvl7pPr marL="3657237" indent="0">
              <a:buNone/>
              <a:defRPr sz="1200"/>
            </a:lvl7pPr>
            <a:lvl8pPr marL="4266776" indent="0">
              <a:buNone/>
              <a:defRPr sz="1200"/>
            </a:lvl8pPr>
            <a:lvl9pPr marL="487631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5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121908" tIns="60954" rIns="121908" bIns="6095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8" tIns="60954" rIns="121908" bIns="609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8" tIns="60954" rIns="121908" bIns="609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96F95-0D9C-4FEC-A9E7-DCCE8782D9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8" tIns="60954" rIns="121908" bIns="609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8" tIns="60954" rIns="121908" bIns="609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FAB6-92E5-46F2-9974-5EFB2B3E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07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defTabSz="1219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70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8" indent="-304770" algn="l" defTabSz="12190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7" indent="-304770" algn="l" defTabSz="121907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7" indent="-304770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6" indent="-304770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6" indent="-304770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5" indent="-304770" algn="l" defTabSz="12190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9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7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7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6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5" algn="l" defTabSz="12190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835" y="2697105"/>
            <a:ext cx="11440965" cy="886532"/>
          </a:xfrm>
          <a:prstGeom prst="rect">
            <a:avLst/>
          </a:prstGeom>
          <a:noFill/>
        </p:spPr>
        <p:txBody>
          <a:bodyPr wrap="square" lIns="105289" tIns="52645" rIns="105289" bIns="52645" rtlCol="0">
            <a:spAutoFit/>
          </a:bodyPr>
          <a:lstStyle/>
          <a:p>
            <a:pPr algn="ctr"/>
            <a:r>
              <a:rPr lang="ru-RU" sz="2193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ПО </a:t>
            </a:r>
            <a:r>
              <a:rPr lang="ru-RU" sz="219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</a:t>
            </a:r>
            <a:r>
              <a:rPr lang="ru-RU" sz="2193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«РЕАЛЬНЫЕ ДЕЛА» 2023г.</a:t>
            </a:r>
            <a:endParaRPr lang="ru-RU" sz="2193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7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08330" y="53813"/>
            <a:ext cx="943005" cy="1201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418" y="3674313"/>
            <a:ext cx="5488738" cy="2814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D90078-B90D-4691-ADDD-54B1416EE8A0}"/>
              </a:ext>
            </a:extLst>
          </p:cNvPr>
          <p:cNvSpPr txBox="1"/>
          <p:nvPr/>
        </p:nvSpPr>
        <p:spPr>
          <a:xfrm>
            <a:off x="1752484" y="105925"/>
            <a:ext cx="9816672" cy="893124"/>
          </a:xfrm>
          <a:prstGeom prst="rect">
            <a:avLst/>
          </a:prstGeom>
          <a:noFill/>
        </p:spPr>
        <p:txBody>
          <a:bodyPr wrap="square" lIns="87180" tIns="43590" rIns="87180" bIns="43590" rtlCol="0">
            <a:spAutoFit/>
          </a:bodyPr>
          <a:lstStyle/>
          <a:p>
            <a:pPr algn="ctr"/>
            <a:r>
              <a:rPr lang="ru-RU" sz="17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МУНИЦИПАЛЬНОГО РАЙОНА </a:t>
            </a:r>
          </a:p>
          <a:p>
            <a:pPr algn="ctr"/>
            <a:r>
              <a:rPr lang="ru-RU" sz="1716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ЧИШМИНСКИЙ РАЙОН РЕСПУБЛИКИ БАШКОРТОСТАН </a:t>
            </a:r>
            <a:endParaRPr lang="ru-RU" sz="1716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16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ПОСЕЛЕНИЯ  ДУРАСОВСКИЙ СЕЛЬСОВЕТ</a:t>
            </a:r>
            <a:endParaRPr lang="ru-RU" sz="1716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1004" y="4184203"/>
            <a:ext cx="5503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ЗАМАНОВ ФАНИЛ МУНИРОВИЧ </a:t>
            </a:r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6492" y="4965131"/>
            <a:ext cx="494314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2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СЕЛЬСКОГО ПОСЕЛЕНИЯ</a:t>
            </a:r>
          </a:p>
          <a:p>
            <a:r>
              <a:rPr lang="ru-RU" sz="1525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ДУРАСОВСКИЙ СЕЛЬСОВЕТ </a:t>
            </a:r>
            <a:endParaRPr lang="ru-RU" sz="1525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2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</a:t>
            </a:r>
          </a:p>
          <a:p>
            <a:r>
              <a:rPr lang="ru-RU" sz="152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ЧИШМИНСКИЙ РАЙОН </a:t>
            </a:r>
          </a:p>
          <a:p>
            <a:r>
              <a:rPr lang="ru-RU" sz="152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37921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2023 году в рамках  проекта Всероссийской политической партии «Единая Россия» - «Реальные дела» провели работу по ремонту уличного освещения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с.Дурасово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 улице Полевая, на сумму 124 тысячи рублей.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Протянули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СИП кабель 600 метров и установили 8 светодиодных светильника, установили прибор учета.  Работу выполнили ООО «Чишмы -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энергосервис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Работа выполнена в срок.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20738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РЕАЛЬНЫЕ   ДЕЛА – 2023Г.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123\AppData\Local\Temp\Rar$DIa4964.426\7c0cf782-f9a5-4ae5-8290-652fdcf9ba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535965"/>
            <a:ext cx="4002286" cy="483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23\AppData\Local\Temp\Rar$DIa7700.21988\IMG-20190919-WA0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29" y="1527390"/>
            <a:ext cx="3954954" cy="4854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122237"/>
            <a:ext cx="10972800" cy="114300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РЕАЛЬНЫЕ   ДЕЛА – 2023Г.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123\AppData\Local\Temp\Rar$DIa4964.2771\173aa124-18b6-4224-918f-3ab5cc50eb2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304925"/>
            <a:ext cx="4495800" cy="542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4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254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ППМИ – 2023 г.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C:\Users\123\AppData\Local\Temp\Rar$DIa7016.34245\IMG-20230927-WA00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2118359"/>
            <a:ext cx="3429000" cy="45150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8199" y="2718822"/>
            <a:ext cx="6029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эти цели администрация СП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Дурасовский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сельсовет выделила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180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тыс. рублей.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От населения собрали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172 700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тыс.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 (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каждого двора по 2700 руб.).</a:t>
            </a:r>
          </a:p>
          <a:p>
            <a:pPr indent="447675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Вклад спонсоров  составил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тыс. рублей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737" y="1164252"/>
            <a:ext cx="11058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«Капитальный ремонт части водопроводной сети с заменой в водопроводной   башни в д.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Булякбашево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123\Desktop\IMG-20231002-WA002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401763"/>
            <a:ext cx="9124950" cy="4922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123\AppData\Local\Temp\Rar$DIa7016.45996\IMG-20230927-WA00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1477963"/>
            <a:ext cx="3809998" cy="473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23\AppData\Local\Temp\Rar$DIa7016.3329\IMG-20230927-WA0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98" y="1467887"/>
            <a:ext cx="3830364" cy="4757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7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123\Desktop\IMG-20231002-WA0029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11" y="1357156"/>
            <a:ext cx="2914176" cy="51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23\Desktop\IMG-20231002-WA0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12" y="1352550"/>
            <a:ext cx="2927575" cy="5210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8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" y="2505077"/>
            <a:ext cx="10972800" cy="629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182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172</Words>
  <Application>Microsoft Office PowerPoint</Application>
  <PresentationFormat>Произвольный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</vt:lpstr>
      <vt:lpstr>Презентация PowerPoint</vt:lpstr>
      <vt:lpstr>РЕАЛЬНЫЕ   ДЕЛА – 2023Г.</vt:lpstr>
      <vt:lpstr>РЕАЛЬНЫЕ   ДЕЛА – 2023Г.</vt:lpstr>
      <vt:lpstr>Презентация PowerPoint</vt:lpstr>
      <vt:lpstr>ППМИ – 2023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16</cp:revision>
  <dcterms:created xsi:type="dcterms:W3CDTF">2022-10-12T14:41:44Z</dcterms:created>
  <dcterms:modified xsi:type="dcterms:W3CDTF">2023-10-09T05:20:32Z</dcterms:modified>
</cp:coreProperties>
</file>